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828800" y="1463040"/>
            <a:ext cx="85953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2026广州开发区 黄埔区产业投资合作推介活动（成都专场）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66160" y="3383280"/>
            <a:ext cx="51206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C8A45C"/>
                </a:solidFill>
              </a:defRPr>
            </a:pPr>
            <a:r>
              <a:t>备选酒店 · 场地介绍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0" y="2103120"/>
            <a:ext cx="4572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1A3A5C"/>
                </a:solidFill>
              </a:defRPr>
            </a:pPr>
            <a:r>
              <a:t>会议场地建议</a:t>
            </a:r>
          </a:p>
        </p:txBody>
      </p:sp>
      <p:sp>
        <p:nvSpPr>
          <p:cNvPr id="3" name="Rectangle 2"/>
          <p:cNvSpPr/>
          <p:nvPr/>
        </p:nvSpPr>
        <p:spPr>
          <a:xfrm>
            <a:off x="5577840" y="3291840"/>
            <a:ext cx="1371600" cy="45720"/>
          </a:xfrm>
          <a:prstGeom prst="rect">
            <a:avLst/>
          </a:prstGeom>
          <a:solidFill>
            <a:srgbClr val="C8A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0" y="2011680"/>
            <a:ext cx="1371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C8A45C"/>
                </a:solidFill>
              </a:defRPr>
            </a:pPr>
            <a: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46320" y="393192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7F8C8D"/>
                </a:solidFill>
              </a:defRPr>
            </a:pPr>
            <a:r>
              <a:t>PART ONE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A3A5C"/>
                </a:solidFill>
              </a:defRPr>
            </a:pPr>
            <a:r>
              <a:t>场 地 推 荐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97280" y="2103120"/>
          <a:ext cx="859536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7680"/>
                <a:gridCol w="4297680"/>
              </a:tblGrid>
              <a:tr h="845820"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序号</a:t>
                      </a:r>
                    </a:p>
                  </a:txBody>
                  <a:tcPr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场地/酒店</a:t>
                      </a:r>
                    </a:p>
                  </a:txBody>
                  <a:tcPr>
                    <a:solidFill>
                      <a:srgbClr val="1A3A5C"/>
                    </a:solidFill>
                  </a:tcPr>
                </a:tc>
              </a:tr>
              <a:tr h="845820">
                <a:tc>
                  <a:txBody>
                    <a:bodyPr/>
                    <a:lstStyle/>
                    <a:p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成都洲际会展酒店</a:t>
                      </a:r>
                    </a:p>
                  </a:txBody>
                  <a:tcPr/>
                </a:tc>
              </a:tr>
              <a:tr h="845820">
                <a:tc>
                  <a:txBody>
                    <a:bodyPr/>
                    <a:lstStyle/>
                    <a:p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成都金融城美憬阁精选酒店</a:t>
                      </a:r>
                    </a:p>
                  </a:txBody>
                  <a:tcPr/>
                </a:tc>
              </a:tr>
              <a:tr h="845820">
                <a:tc>
                  <a:txBody>
                    <a:bodyPr/>
                    <a:lstStyle/>
                    <a:p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成都海湾大酒店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217920" y="1645920"/>
            <a:ext cx="914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C8A45C"/>
                </a:solidFill>
              </a:defRPr>
            </a:pPr>
            <a: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40880" y="2926080"/>
            <a:ext cx="47548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1A3A5C"/>
                </a:solidFill>
              </a:defRPr>
            </a:pPr>
            <a:r>
              <a:t>成都洲际会展酒店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0" y="356616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7F8C8D"/>
                </a:solidFill>
              </a:defRPr>
            </a:pPr>
            <a:r>
              <a:t>武侯区人民南路四段48号</a:t>
            </a:r>
          </a:p>
        </p:txBody>
      </p:sp>
      <p:pic>
        <p:nvPicPr>
          <p:cNvPr id="5" name="Picture 4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3040"/>
            <a:ext cx="4404868" cy="4206240"/>
          </a:xfrm>
          <a:prstGeom prst="rect">
            <a:avLst/>
          </a:prstGeom>
        </p:spPr>
      </p:pic>
      <p:pic>
        <p:nvPicPr>
          <p:cNvPr id="6" name="Picture 5" descr="image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0" y="1463040"/>
            <a:ext cx="5606054" cy="42062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0" y="182880"/>
            <a:ext cx="5486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A3A5C"/>
                </a:solidFill>
              </a:defRPr>
            </a:pPr>
            <a:r>
              <a:t>成都洲际会展酒店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0" y="822960"/>
            <a:ext cx="5486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C8A45C"/>
                </a:solidFill>
              </a:defRPr>
            </a:pPr>
            <a:r>
              <a:t>300㎡无柱锦江厅 ｜ 地铁1号线世纪城站步行5分钟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0" y="1371600"/>
            <a:ext cx="51206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2C3E50"/>
                </a:solidFill>
              </a:defRPr>
            </a:pPr>
            <a:r>
              <a:t>地处成都世纪城国际会展中心，城南高新区核心地标。宴会厅：5楼锦江厅，面积300㎡，无柱开阔空间、完备会务配套与便捷交通区位。场地报价：全天¥12,000 / 半天¥7,800（含LED和舞台地毯）。免费配套：基础舞台、音响、话筒、灯光。餐饮：桌餐¥250-300/人；常开自助午餐¥199/人（团队折扣¥180/人）、晚餐¥368/人（团队价¥29x）。</a:t>
            </a:r>
          </a:p>
        </p:txBody>
      </p:sp>
      <p:pic>
        <p:nvPicPr>
          <p:cNvPr id="5" name="Picture 4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37760" cy="47151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"/>
            <a:ext cx="6032754" cy="5760720"/>
          </a:xfrm>
          <a:prstGeom prst="rect">
            <a:avLst/>
          </a:prstGeom>
        </p:spPr>
      </p:pic>
      <p:pic>
        <p:nvPicPr>
          <p:cNvPr id="3" name="Picture 2" descr="image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640080"/>
            <a:ext cx="3656122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217920" y="1645920"/>
            <a:ext cx="914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C8A45C"/>
                </a:solidFill>
              </a:defRPr>
            </a:pPr>
            <a: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40880" y="2926080"/>
            <a:ext cx="47548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1A3A5C"/>
                </a:solidFill>
              </a:defRPr>
            </a:pPr>
            <a:r>
              <a:t>成都金融城美憬阁精选酒店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0" y="356616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7F8C8D"/>
                </a:solidFill>
              </a:defRPr>
            </a:pPr>
            <a:r>
              <a:t>成都市高新区天府大道北段1777号4栋</a:t>
            </a:r>
          </a:p>
        </p:txBody>
      </p:sp>
      <p:pic>
        <p:nvPicPr>
          <p:cNvPr id="5" name="Picture 4" descr="image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3040"/>
            <a:ext cx="5608320" cy="4206240"/>
          </a:xfrm>
          <a:prstGeom prst="rect">
            <a:avLst/>
          </a:prstGeom>
        </p:spPr>
      </p:pic>
      <p:pic>
        <p:nvPicPr>
          <p:cNvPr id="6" name="Picture 5" descr="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0" y="1463040"/>
            <a:ext cx="6126480" cy="34461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0" y="182880"/>
            <a:ext cx="5486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A3A5C"/>
                </a:solidFill>
              </a:defRPr>
            </a:pPr>
            <a:r>
              <a:t>成都金融城美憬阁精选酒店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0" y="822960"/>
            <a:ext cx="5486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C8A45C"/>
                </a:solidFill>
              </a:defRPr>
            </a:pPr>
            <a:r>
              <a:t>400㎡锦汇多功能厅 ｜ 2026新开业 ｜ 地铁9号线心岛站直通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0" y="1371600"/>
            <a:ext cx="51206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2C3E50"/>
                </a:solidFill>
              </a:defRPr>
            </a:pPr>
            <a:r>
              <a:t>2026新开业酒店，位于城南核心商圈，毗邻天府软件园及金融城演艺中心，信步可达成都SKP购物中心，地铁上盖出行便捷。宴会厅：6楼锦汇多功能厅，面积400㎡。场地报价：半天¥20,000（含LED和舞台）。LED屏净显示尺寸≥6000mm宽×3375mm高，P1.8~P1.9像素间距。餐饮：翻台桌餐¥3,288/桌(10人)；半自助午餐¥158/位（40人起开）。</a:t>
            </a:r>
          </a:p>
        </p:txBody>
      </p:sp>
      <p:pic>
        <p:nvPicPr>
          <p:cNvPr id="5" name="Picture 4" descr="image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37760" cy="37033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"/>
            <a:ext cx="7680960" cy="5760720"/>
          </a:xfrm>
          <a:prstGeom prst="rect">
            <a:avLst/>
          </a:prstGeom>
        </p:spPr>
      </p:pic>
      <p:pic>
        <p:nvPicPr>
          <p:cNvPr id="3" name="Picture 2" descr="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640080"/>
            <a:ext cx="4206240" cy="23660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217920" y="1645920"/>
            <a:ext cx="914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C8A45C"/>
                </a:solidFill>
              </a:defRPr>
            </a:pPr>
            <a: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40880" y="2926080"/>
            <a:ext cx="47548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1A3A5C"/>
                </a:solidFill>
              </a:defRPr>
            </a:pPr>
            <a:r>
              <a:t>成都海湾大酒店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0" y="356616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7F8C8D"/>
                </a:solidFill>
              </a:defRPr>
            </a:pPr>
            <a:r>
              <a:t>成都市高新区天府大道南段255号</a:t>
            </a:r>
          </a:p>
        </p:txBody>
      </p:sp>
      <p:pic>
        <p:nvPicPr>
          <p:cNvPr id="5" name="Picture 4" descr="image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3040"/>
            <a:ext cx="6035040" cy="3636040"/>
          </a:xfrm>
          <a:prstGeom prst="rect">
            <a:avLst/>
          </a:prstGeom>
        </p:spPr>
      </p:pic>
      <p:pic>
        <p:nvPicPr>
          <p:cNvPr id="6" name="Picture 5" descr="imag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0" y="1463040"/>
            <a:ext cx="6126480" cy="261669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0" y="182880"/>
            <a:ext cx="5486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A3A5C"/>
                </a:solidFill>
              </a:defRPr>
            </a:pPr>
            <a:r>
              <a:t>成都海湾大酒店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0" y="822960"/>
            <a:ext cx="5486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C8A45C"/>
                </a:solidFill>
              </a:defRPr>
            </a:pPr>
            <a:r>
              <a:t>600㎡远大厅 ｜ 可免费提前彩排搭建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0" y="1371600"/>
            <a:ext cx="51206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2C3E50"/>
                </a:solidFill>
              </a:defRPr>
            </a:pPr>
            <a:r>
              <a:t>依天府大道主脉络，御城南CBD，坐落于高新区天府大道与华府大道交汇处新地标——远大购物广场。宴会厅：远大厅，面积600㎡。场地报价：上午半天¥2.5万（优惠价）。免费搭建：前一晚活动结束后可免费进场搭建彩排。LED屏：曲面P2，屏幕尺寸宽11.6M×高5.67M。餐饮：自助餐¥198/位（50人起开）；晚宴¥3,000/桌/10人。</a:t>
            </a:r>
          </a:p>
        </p:txBody>
      </p:sp>
      <p:pic>
        <p:nvPicPr>
          <p:cNvPr id="5" name="Picture 4" descr="image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37760" cy="297494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"/>
            <a:ext cx="8686800" cy="5233694"/>
          </a:xfrm>
          <a:prstGeom prst="rect">
            <a:avLst/>
          </a:prstGeom>
        </p:spPr>
      </p:pic>
      <p:pic>
        <p:nvPicPr>
          <p:cNvPr id="3" name="Picture 2" descr="imag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640080"/>
            <a:ext cx="4206240" cy="17965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